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64" r:id="rId5"/>
    <p:sldId id="265" r:id="rId6"/>
    <p:sldId id="267" r:id="rId7"/>
    <p:sldId id="263" r:id="rId8"/>
    <p:sldId id="268" r:id="rId9"/>
    <p:sldId id="270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7F1C"/>
    <a:srgbClr val="8F952B"/>
    <a:srgbClr val="A94861"/>
    <a:srgbClr val="2D4DA1"/>
    <a:srgbClr val="F88936"/>
    <a:srgbClr val="F775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8" autoAdjust="0"/>
    <p:restoredTop sz="94658"/>
  </p:normalViewPr>
  <p:slideViewPr>
    <p:cSldViewPr snapToGrid="0">
      <p:cViewPr varScale="1">
        <p:scale>
          <a:sx n="101" d="100"/>
          <a:sy n="101" d="100"/>
        </p:scale>
        <p:origin x="84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8622F6-5BB6-57ED-73ED-5352B59B8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4FA8C3-29C5-D79C-9F71-A9BB96697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4C329B-D6DE-AAEE-158B-A7E4F7E06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D7AF-13CF-4EE7-B87E-27E15A0A2CBF}" type="datetimeFigureOut">
              <a:rPr lang="es-ES" smtClean="0"/>
              <a:pPr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77D76D-D8B6-99AA-F99B-C6B96FCF6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566132-5458-A0F9-D2D7-BFD8A8610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3F51-3374-4B64-A0A6-9C98436C83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675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518344-1C88-F38A-4F4C-3F2093EE2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9F02E84-CCD0-793A-5DD8-7C9190BD9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984120-4002-D144-5CDD-1D496628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D7AF-13CF-4EE7-B87E-27E15A0A2CBF}" type="datetimeFigureOut">
              <a:rPr lang="es-ES" smtClean="0"/>
              <a:pPr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63058F-1A7F-B01A-3DB0-3B6462714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255FD4-1F6D-03FD-7360-E75C4185F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3F51-3374-4B64-A0A6-9C98436C83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841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524B9E1-C78D-FF2D-499F-71898D62C8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184D10-FB66-46D2-946A-E63317561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ED24A1-1A8B-FFC9-0E1C-680994B83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D7AF-13CF-4EE7-B87E-27E15A0A2CBF}" type="datetimeFigureOut">
              <a:rPr lang="es-ES" smtClean="0"/>
              <a:pPr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7603EA-7362-4FE1-2645-6E42ABA28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C4571F-2B2B-79AE-04F5-3F62473FA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3F51-3374-4B64-A0A6-9C98436C83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830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03B3C1-965F-8994-E933-2E31599D7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CF727C-96F5-7BBA-816D-55F2C74B0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32E7CB-BE81-59CC-0AA2-02C695819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D7AF-13CF-4EE7-B87E-27E15A0A2CBF}" type="datetimeFigureOut">
              <a:rPr lang="es-ES" smtClean="0"/>
              <a:pPr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214DEF-8F8C-69AA-6B4E-050E3C4E3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D87C1E-487E-F63C-8EF4-E9CDB8CC5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3F51-3374-4B64-A0A6-9C98436C83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567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7590C9-8BB0-8EAF-F413-5D4E7784B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6E5A5A-AF51-C626-DA8C-E0A57295B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E81198-EE7F-C885-48ED-483D4B16A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D7AF-13CF-4EE7-B87E-27E15A0A2CBF}" type="datetimeFigureOut">
              <a:rPr lang="es-ES" smtClean="0"/>
              <a:pPr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F05044-295A-EB74-A9B5-D25D4F1E5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B9AB20-22D0-53CC-E813-6EDD8AD06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3F51-3374-4B64-A0A6-9C98436C83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754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A0013D-8BEF-15DC-F280-4E83C66CA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49DB07-1C76-5868-6AB9-EF722F6537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EA120C7-F368-3979-1E8A-1777A3E9B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64A233-1B8B-2737-E71D-EEE04547C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D7AF-13CF-4EE7-B87E-27E15A0A2CBF}" type="datetimeFigureOut">
              <a:rPr lang="es-ES" smtClean="0"/>
              <a:pPr/>
              <a:t>22/05/2026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81B2BA-C856-1D05-B9E4-F9BCA387A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E09A73-3A7B-3900-2DBD-F2C5B2463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3F51-3374-4B64-A0A6-9C98436C83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53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B80742-2484-7469-3D75-0F5AF88C5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800C80-EA52-D154-5941-B2DDF0B53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E5219C-C077-DA30-92DB-32D0907AE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43D65A-FC0A-725D-534E-F4171AF51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F7EEC84-8FB8-52C4-8562-0A13933DB7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1DC113B-D091-78E7-1B18-1B44F8B89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D7AF-13CF-4EE7-B87E-27E15A0A2CBF}" type="datetimeFigureOut">
              <a:rPr lang="es-ES" smtClean="0"/>
              <a:pPr/>
              <a:t>22/05/2026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D100736-97F4-332D-9A59-B38B09CCE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103F2FA-FFD1-7AD1-646B-FEA9AC2BD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3F51-3374-4B64-A0A6-9C98436C83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67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CAB166-373A-F464-7E4B-0E6652C68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23A8B7B-B374-D36B-894A-677D1F089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D7AF-13CF-4EE7-B87E-27E15A0A2CBF}" type="datetimeFigureOut">
              <a:rPr lang="es-ES" smtClean="0"/>
              <a:pPr/>
              <a:t>22/05/2026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D478F7B-A4A7-B99C-6E57-DA9AE5AF8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0232EC2-66B2-E2BF-DF8B-59B63ED44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3F51-3374-4B64-A0A6-9C98436C83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605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651BFD-966B-3C8F-8E53-661F921DF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D7AF-13CF-4EE7-B87E-27E15A0A2CBF}" type="datetimeFigureOut">
              <a:rPr lang="es-ES" smtClean="0"/>
              <a:pPr/>
              <a:t>22/05/2026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0B26F6A-99E1-1221-5783-F18C0FDE9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443269-CED3-6FD5-7AC6-43645CA8B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3F51-3374-4B64-A0A6-9C98436C83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69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33180-909E-2F1C-4882-BF9694CC6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E6B7AF-1F47-3365-CF4E-99DCC1DF1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B326F6-86ED-F6D2-4C4A-05170E697C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822789-18FF-3F11-E69A-BCBB809BE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D7AF-13CF-4EE7-B87E-27E15A0A2CBF}" type="datetimeFigureOut">
              <a:rPr lang="es-ES" smtClean="0"/>
              <a:pPr/>
              <a:t>22/05/2026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5238D6-E434-0134-8D25-853094F52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725950-02CC-D532-6C0C-723D066B4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3F51-3374-4B64-A0A6-9C98436C83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083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EC3B0D-1F66-AB8C-E27B-A31A85CDD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9A5C767-09D0-3AF7-F791-2DC3E85A29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682FC1D-7F02-689A-A701-F001ECFDC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7F7F94-77F6-8048-D4B7-6FD3D04AE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D7AF-13CF-4EE7-B87E-27E15A0A2CBF}" type="datetimeFigureOut">
              <a:rPr lang="es-ES" smtClean="0"/>
              <a:pPr/>
              <a:t>22/05/2026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008F7C-5D42-32D8-C217-55B8962BA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B33F8B-1F2A-BDF6-B792-4F741E7EC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3F51-3374-4B64-A0A6-9C98436C83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7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94CF9C3-D1B6-30C9-3C7C-0AC65CDC6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216CE7-18D2-862F-D0E8-F66F7A964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04D437-1230-6454-E35C-EE1CD64AAE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C5D7AF-13CF-4EE7-B87E-27E15A0A2CBF}" type="datetimeFigureOut">
              <a:rPr lang="es-ES" smtClean="0"/>
              <a:pPr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355DFF-ACDB-7053-85DD-9C653E90F9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ADD5D8-0E77-1A6D-CC70-E643B3C9F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C53F51-3374-4B64-A0A6-9C98436C83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72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4185DF8-AA2D-B414-4F0C-E593E15EBDA1}"/>
              </a:ext>
            </a:extLst>
          </p:cNvPr>
          <p:cNvSpPr txBox="1"/>
          <p:nvPr/>
        </p:nvSpPr>
        <p:spPr>
          <a:xfrm>
            <a:off x="200024" y="152400"/>
            <a:ext cx="4094885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 contourW="19050">
              <a:bevelT w="38100" h="38100" prst="angle"/>
              <a:contourClr>
                <a:srgbClr val="F77510"/>
              </a:contourClr>
            </a:sp3d>
          </a:bodyPr>
          <a:lstStyle/>
          <a:p>
            <a:pPr algn="ctr"/>
            <a:r>
              <a:rPr lang="es-ES" sz="8000" b="1" dirty="0" err="1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VEDERE</a:t>
            </a:r>
            <a:endParaRPr lang="es-ES" sz="8000" b="1" dirty="0">
              <a:ln w="12700" cmpd="sng">
                <a:noFill/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s-ES" sz="80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 GESÙ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108331-990B-F221-B6A6-5C26D9286D2F}"/>
              </a:ext>
            </a:extLst>
          </p:cNvPr>
          <p:cNvSpPr txBox="1"/>
          <p:nvPr/>
        </p:nvSpPr>
        <p:spPr>
          <a:xfrm>
            <a:off x="7820025" y="5825054"/>
            <a:ext cx="4229100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/>
              <a:t>Visione di Ellen G. White registrata in </a:t>
            </a:r>
            <a:r>
              <a:rPr lang="es-ES" b="1" i="1" dirty="0"/>
              <a:t>Primi scritti</a:t>
            </a:r>
            <a:r>
              <a:rPr lang="es-ES" b="1" dirty="0"/>
              <a:t>, pp. </a:t>
            </a:r>
            <a:r>
              <a:rPr lang="es-ES" b="1"/>
              <a:t>88,89, </a:t>
            </a:r>
            <a:r>
              <a:rPr lang="es-ES" b="1" dirty="0"/>
              <a:t>libera </a:t>
            </a:r>
            <a:r>
              <a:rPr lang="es-ES" b="1" dirty="0" err="1"/>
              <a:t>traduzione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88712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DE6D76B-75F9-EED7-D569-786DD12206D2}"/>
              </a:ext>
            </a:extLst>
          </p:cNvPr>
          <p:cNvSpPr txBox="1"/>
          <p:nvPr/>
        </p:nvSpPr>
        <p:spPr>
          <a:xfrm>
            <a:off x="4962525" y="67310"/>
            <a:ext cx="72157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Mi vedevo seduta in preda a una profonda disperazione; con il volto nascosto tra le mani, riflettevo così</a:t>
            </a:r>
            <a:r>
              <a:rPr lang="es-ES" b="1" dirty="0">
                <a:effectLst/>
              </a:rPr>
              <a:t>:</a:t>
            </a:r>
            <a:endParaRPr lang="es-ES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D1DECF4-071F-B432-B676-ACA5D48947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" y="3590925"/>
            <a:ext cx="5578259" cy="3181351"/>
          </a:xfrm>
          <a:prstGeom prst="roundRect">
            <a:avLst>
              <a:gd name="adj" fmla="val 351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47C51A9-6A4A-777F-824F-81CC2848B7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699" y="85724"/>
            <a:ext cx="4514851" cy="3391473"/>
          </a:xfrm>
          <a:prstGeom prst="roundRect">
            <a:avLst>
              <a:gd name="adj" fmla="val 315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A8A3A6B-A310-243F-2A60-A8096C402017}"/>
              </a:ext>
            </a:extLst>
          </p:cNvPr>
          <p:cNvSpPr txBox="1"/>
          <p:nvPr/>
        </p:nvSpPr>
        <p:spPr>
          <a:xfrm>
            <a:off x="4962525" y="2105561"/>
            <a:ext cx="72157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In quel momento la porta si aprì ed entrò una persona dall’aspetto e dal portamento magnifici. Mi guardò con compassione e disse: «Vuoi vedere Gesù? È qui, e puoi vederlo se vuoi. Prendi tutto ciò che hai e seguimi».</a:t>
            </a:r>
            <a:endParaRPr lang="es-ES" b="1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D3E64D6-63D3-B07A-FB14-3BE194E25F8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041" y="3590924"/>
            <a:ext cx="5578260" cy="3181352"/>
          </a:xfrm>
          <a:prstGeom prst="roundRect">
            <a:avLst>
              <a:gd name="adj" fmla="val 382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B0A73A5-811F-7F6C-A1D0-ED7DF891C878}"/>
              </a:ext>
            </a:extLst>
          </p:cNvPr>
          <p:cNvSpPr txBox="1"/>
          <p:nvPr/>
        </p:nvSpPr>
        <p:spPr>
          <a:xfrm>
            <a:off x="4962525" y="932547"/>
            <a:ext cx="72157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it-IT" b="1" dirty="0">
                <a:solidFill>
                  <a:prstClr val="black"/>
                </a:solidFill>
              </a:rPr>
              <a:t>Se Gesù fosse qui sulla terra, andrei a prostrarmi ai suoi piedi e gli confesserei quanto soffro. Non mi respingerebbe. Avrebbe pietà di me, e io lo amerei e lo servirei per sempre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2152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6F61FF-1B11-E74A-34F6-B0756E4FA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570534-534B-AE8F-52ED-B004424BE567}"/>
              </a:ext>
            </a:extLst>
          </p:cNvPr>
          <p:cNvSpPr txBox="1"/>
          <p:nvPr/>
        </p:nvSpPr>
        <p:spPr>
          <a:xfrm>
            <a:off x="160125" y="86475"/>
            <a:ext cx="65931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Ascoltai quelle parole con gioia indicibile, e con allegria raccolsi tutto ciò che possedevo, tutte le piccole cose a cui tenevo, e seguii la mia guida</a:t>
            </a:r>
            <a:r>
              <a:rPr lang="es-ES" b="1" dirty="0">
                <a:effectLst/>
              </a:rPr>
              <a:t>. </a:t>
            </a:r>
            <a:endParaRPr lang="es-ES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DCB49B-952D-8059-85EA-8E61FD0E2042}"/>
              </a:ext>
            </a:extLst>
          </p:cNvPr>
          <p:cNvSpPr txBox="1"/>
          <p:nvPr/>
        </p:nvSpPr>
        <p:spPr>
          <a:xfrm>
            <a:off x="180108" y="4461213"/>
            <a:ext cx="50682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Mi condusse verso una scala ripida e dall'aspetto fragile</a:t>
            </a:r>
            <a:r>
              <a:rPr lang="es-ES" b="1" dirty="0">
                <a:effectLst/>
              </a:rPr>
              <a:t>.</a:t>
            </a:r>
            <a:endParaRPr lang="es-ES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14ECBF7-916F-0BDA-BDE2-FC27C9B0D0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51" y="134689"/>
            <a:ext cx="5192924" cy="2902877"/>
          </a:xfrm>
          <a:prstGeom prst="rect">
            <a:avLst/>
          </a:prstGeom>
          <a:ln w="19050" cap="sq">
            <a:solidFill>
              <a:srgbClr val="2D4DA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DC0DE40-4DE3-A979-BA7D-A9B450092E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5" y="1286804"/>
            <a:ext cx="5622830" cy="3113746"/>
          </a:xfrm>
          <a:prstGeom prst="rect">
            <a:avLst/>
          </a:prstGeom>
          <a:ln w="19050" cap="sq">
            <a:solidFill>
              <a:srgbClr val="2D4DA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48410FC-EF64-0AF2-8B95-A836F1A0E4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833" y="3191589"/>
            <a:ext cx="6038042" cy="3531722"/>
          </a:xfrm>
          <a:prstGeom prst="rect">
            <a:avLst/>
          </a:prstGeom>
          <a:ln w="19050" cap="sq">
            <a:solidFill>
              <a:srgbClr val="2D4DA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9BA3DAB-0AA1-CD0F-17A9-77E878CED620}"/>
              </a:ext>
            </a:extLst>
          </p:cNvPr>
          <p:cNvSpPr txBox="1"/>
          <p:nvPr/>
        </p:nvSpPr>
        <p:spPr>
          <a:xfrm>
            <a:off x="160125" y="5103674"/>
            <a:ext cx="562283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it-IT" b="1" dirty="0">
                <a:solidFill>
                  <a:prstClr val="black"/>
                </a:solidFill>
              </a:rPr>
              <a:t>Quando ho iniziato a salire i gradini,  la guida mi ha avvertito di tenere lo sguardo rivolto verso l'alto, per evitare che mi venissero le vertigini e cadessi. Molti altri che salivano la scala cadevano prima di arrivare in cima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98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F0BB97-E015-42EE-0E35-D858F5AC8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3F0AF91-4741-CD81-0B15-2D380FC82182}"/>
              </a:ext>
            </a:extLst>
          </p:cNvPr>
          <p:cNvSpPr txBox="1"/>
          <p:nvPr/>
        </p:nvSpPr>
        <p:spPr>
          <a:xfrm>
            <a:off x="611563" y="165498"/>
            <a:ext cx="47605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/>
              <a:t>Finalmente siamo arrivati all'ultimo gradino e ci siamo fermati davanti a una porta.</a:t>
            </a:r>
            <a:endParaRPr lang="es-ES" sz="2000" b="1" dirty="0">
              <a:effectLst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82DDEF0-8A1D-D485-FADB-0D7996BEFA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2" y="46457"/>
            <a:ext cx="5826944" cy="3334918"/>
          </a:xfrm>
          <a:prstGeom prst="roundRect">
            <a:avLst>
              <a:gd name="adj" fmla="val 820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FD1AAE7-A3D9-6366-634F-EE2E91E4FA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27" y="3457573"/>
            <a:ext cx="5826947" cy="3334919"/>
          </a:xfrm>
          <a:prstGeom prst="roundRect">
            <a:avLst>
              <a:gd name="adj" fmla="val 966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FE07572-32E8-3C62-4D53-136AE7820C3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2" y="3457575"/>
            <a:ext cx="5826944" cy="3334918"/>
          </a:xfrm>
          <a:prstGeom prst="roundRect">
            <a:avLst>
              <a:gd name="adj" fmla="val 762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C0217DE-01C0-E433-B29D-C23A9F87D2E4}"/>
              </a:ext>
            </a:extLst>
          </p:cNvPr>
          <p:cNvSpPr txBox="1"/>
          <p:nvPr/>
        </p:nvSpPr>
        <p:spPr>
          <a:xfrm>
            <a:off x="611563" y="1253944"/>
            <a:ext cx="47605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prstClr val="black"/>
                </a:solidFill>
              </a:rPr>
              <a:t>Lì la guida mi disse di lasciare tutto ciò che avevo portato con me. Ho posato tutto di buon grado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2996A8F-8F6E-6DF3-34DC-0734FE72E6C8}"/>
              </a:ext>
            </a:extLst>
          </p:cNvPr>
          <p:cNvSpPr txBox="1"/>
          <p:nvPr/>
        </p:nvSpPr>
        <p:spPr>
          <a:xfrm>
            <a:off x="611563" y="2342390"/>
            <a:ext cx="47605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prstClr val="black"/>
                </a:solidFill>
              </a:rPr>
              <a:t>A quel punto la guida aprì la porta e mi fece entrare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20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B0FF99-63AB-2008-B01B-67A638A42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50B05E-AF8B-970D-60BB-8BB85B8E81A7}"/>
              </a:ext>
            </a:extLst>
          </p:cNvPr>
          <p:cNvSpPr txBox="1"/>
          <p:nvPr/>
        </p:nvSpPr>
        <p:spPr>
          <a:xfrm>
            <a:off x="306832" y="219075"/>
            <a:ext cx="515302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it-IT" b="1" dirty="0"/>
              <a:t>Per un attimo mi sono trovata al cospetto di Gesù. Non c'era alcun dubbio, poiché quella splendida figura, quell'espressione di benevolenza e maestà, non potevano appartenere a nessun altro</a:t>
            </a:r>
            <a:r>
              <a:rPr lang="es-ES" b="1" dirty="0">
                <a:effectLst/>
              </a:rPr>
              <a:t>.</a:t>
            </a:r>
            <a:r>
              <a:rPr lang="it-IT" b="1" dirty="0"/>
              <a:t> Quando il suo sguardo si posò su di me, capii subito che comprendeva tutte le vicissitudini della mia vita, tutti i miei pensieri e le mie emozioni più intime.</a:t>
            </a:r>
            <a:endParaRPr lang="es-ES" b="1" dirty="0">
              <a:effectLst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6FBE42-0DB7-8B99-572F-65DF2D43DD53}"/>
              </a:ext>
            </a:extLst>
          </p:cNvPr>
          <p:cNvSpPr txBox="1"/>
          <p:nvPr/>
        </p:nvSpPr>
        <p:spPr>
          <a:xfrm>
            <a:off x="5860473" y="3879273"/>
            <a:ext cx="553551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it-IT" sz="2000" b="1" dirty="0"/>
              <a:t>Ho cercato di distogliere lo sguardo dal suo, perché non riuscivo a reggere il suo sguardo, ma lui si è avvicinato sorridendo e, posandomi una mano sulla testa, mi ha detto: «Non temere». Il dolce suono della sua voce mi ha fatto vibrare il cuore di una gioia che non avevo mai provato prima.</a:t>
            </a:r>
            <a:endParaRPr lang="es-ES" sz="20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7096364-4A19-FF83-97FF-10737BFFD6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622" y="123825"/>
            <a:ext cx="6279715" cy="3581400"/>
          </a:xfrm>
          <a:prstGeom prst="rect">
            <a:avLst/>
          </a:prstGeom>
          <a:ln w="38100" cap="sq">
            <a:solidFill>
              <a:srgbClr val="A9486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94A7C91-89E8-7960-97BF-75C6BE552E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664" y="3358396"/>
            <a:ext cx="5301362" cy="3375779"/>
          </a:xfrm>
          <a:prstGeom prst="rect">
            <a:avLst/>
          </a:prstGeom>
          <a:ln w="38100" cap="sq">
            <a:solidFill>
              <a:srgbClr val="A9486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926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23EB129-DE2C-7650-2A84-40033B21FE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6795" y="2863516"/>
            <a:ext cx="5796486" cy="3766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4903210-EACD-AFBB-9057-E0821110AC84}"/>
              </a:ext>
            </a:extLst>
          </p:cNvPr>
          <p:cNvSpPr txBox="1"/>
          <p:nvPr/>
        </p:nvSpPr>
        <p:spPr>
          <a:xfrm>
            <a:off x="6467476" y="759050"/>
            <a:ext cx="519440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/>
              <a:t>Ero troppo felice per riuscire a dire una sola parola, e così, profondamente commossa, mi prostrai ai suoi piedi</a:t>
            </a:r>
            <a:r>
              <a:rPr lang="es-ES" sz="2400" b="1" dirty="0"/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D0A2F8-F9AF-6180-577B-4D1FF41CBE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969" y="227646"/>
            <a:ext cx="5908781" cy="3766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F68561E-AB06-B28A-D0BF-A9BE990A034D}"/>
              </a:ext>
            </a:extLst>
          </p:cNvPr>
          <p:cNvSpPr txBox="1"/>
          <p:nvPr/>
        </p:nvSpPr>
        <p:spPr>
          <a:xfrm>
            <a:off x="277091" y="4114800"/>
            <a:ext cx="524391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it-IT" sz="2400" b="1" dirty="0">
                <a:solidFill>
                  <a:prstClr val="black"/>
                </a:solidFill>
              </a:rPr>
              <a:t>Mentre giacevo lì, incapace di muovermi, mi si presentarono davanti agli occhi scene di gloria e bellezza, e mi sembrò di aver raggiunto la salvezza e la pace del cielo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5251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484BF3-764F-F1C5-7E84-3EBB74AA6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2095BDC-85A7-7A74-F495-D523F7B5CA5E}"/>
              </a:ext>
            </a:extLst>
          </p:cNvPr>
          <p:cNvSpPr txBox="1"/>
          <p:nvPr/>
        </p:nvSpPr>
        <p:spPr>
          <a:xfrm>
            <a:off x="190500" y="200025"/>
            <a:ext cx="586094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/>
              <a:t>Infine, dopo aver ripreso le forze, mi alzai. Gli occhi amorevoli di Gesù continuavano a guardarmi, e il suo sorriso inondava di gioia la mia anima. La sua presenza suscitava in me una santa venerazione e un amore ineffabile. </a:t>
            </a:r>
            <a:endParaRPr lang="es-ES" sz="20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F6BEF85-F086-622F-5B47-CEABFA251C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6213" y="133350"/>
            <a:ext cx="5860947" cy="3092022"/>
          </a:xfrm>
          <a:prstGeom prst="rect">
            <a:avLst/>
          </a:prstGeom>
          <a:ln w="19050" cap="sq">
            <a:solidFill>
              <a:srgbClr val="8F952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4699A6E-A319-4201-B7DA-4F54E1DE12AF}"/>
              </a:ext>
            </a:extLst>
          </p:cNvPr>
          <p:cNvSpPr txBox="1"/>
          <p:nvPr/>
        </p:nvSpPr>
        <p:spPr>
          <a:xfrm>
            <a:off x="190501" y="1851198"/>
            <a:ext cx="5905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/>
              <a:t>La mia guida aprì allora la porta ed uscimmo entrambi. </a:t>
            </a:r>
            <a:endParaRPr lang="es-ES" sz="20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220740C-53A5-0490-4513-6035FF6516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64" y="3360746"/>
            <a:ext cx="5860947" cy="3354379"/>
          </a:xfrm>
          <a:prstGeom prst="rect">
            <a:avLst/>
          </a:prstGeom>
          <a:ln w="19050" cap="sq">
            <a:solidFill>
              <a:srgbClr val="8F952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937C049-1951-72C1-80EA-56DF6BC351F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213" y="3360746"/>
            <a:ext cx="5860948" cy="3354379"/>
          </a:xfrm>
          <a:prstGeom prst="rect">
            <a:avLst/>
          </a:prstGeom>
          <a:ln w="19050" cap="sq">
            <a:solidFill>
              <a:srgbClr val="8F952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E3A5BD7-9125-3FAF-2529-F549154B03BD}"/>
              </a:ext>
            </a:extLst>
          </p:cNvPr>
          <p:cNvSpPr txBox="1"/>
          <p:nvPr/>
        </p:nvSpPr>
        <p:spPr>
          <a:xfrm>
            <a:off x="180148" y="2579041"/>
            <a:ext cx="58816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prstClr val="black"/>
                </a:solidFill>
              </a:rPr>
              <a:t>Mi disse di riprendere tutto quello che avevo lasciato fuori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 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13530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DA93A87-F74C-A8A0-4A64-F5C105E2B4DE}"/>
              </a:ext>
            </a:extLst>
          </p:cNvPr>
          <p:cNvSpPr txBox="1"/>
          <p:nvPr/>
        </p:nvSpPr>
        <p:spPr>
          <a:xfrm>
            <a:off x="263193" y="139641"/>
            <a:ext cx="116656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prstClr val="black"/>
                </a:solidFill>
              </a:rPr>
              <a:t>Fatto questo, mi diede un cordoncino verde ben arrotolato. Mi disse di metterlo vicino al cuore e che, quando avessi voluto vedere Gesù, di tirarlo fuori dal petto e allungarlo al massimo. Mi avvertì di non lasciarlo arrotolato troppo a lungo, per evitare che si annodasse e poi fosse più difficile scioglierla. </a:t>
            </a:r>
            <a:endParaRPr lang="es-ES" sz="20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7094E61-354E-46F1-F02B-23581341E3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970" y="1855306"/>
            <a:ext cx="8510057" cy="4757175"/>
          </a:xfrm>
          <a:prstGeom prst="rect">
            <a:avLst/>
          </a:prstGeom>
          <a:ln w="127000" cap="rnd">
            <a:solidFill>
              <a:srgbClr val="1A7F1C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683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2F77D3-5C19-4E96-FC2A-0E01747E9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6181309D-15B0-76F7-E635-06BF3699C7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10" y="120200"/>
            <a:ext cx="6054416" cy="3452909"/>
          </a:xfrm>
          <a:prstGeom prst="roundRect">
            <a:avLst>
              <a:gd name="adj" fmla="val 470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606875D-B544-E52B-4A20-62C755BDC58F}"/>
              </a:ext>
            </a:extLst>
          </p:cNvPr>
          <p:cNvSpPr txBox="1"/>
          <p:nvPr/>
        </p:nvSpPr>
        <p:spPr>
          <a:xfrm>
            <a:off x="0" y="4017818"/>
            <a:ext cx="62772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prstClr val="black"/>
                </a:solidFill>
              </a:rPr>
              <a:t>Questo sogno mi ha dato speranza.</a:t>
            </a:r>
          </a:p>
          <a:p>
            <a:pPr algn="ctr"/>
            <a:r>
              <a:rPr lang="it-IT" sz="2400" b="1" dirty="0">
                <a:solidFill>
                  <a:prstClr val="black"/>
                </a:solidFill>
              </a:rPr>
              <a:t>Il cordone verde era per me il simbolo della fede e nella mia anima  sbocciò la meravigliosa semplicità della fiducia in Dio.</a:t>
            </a:r>
            <a:endParaRPr lang="es-ES" sz="2400" b="1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23EA3050-6A0B-C6FB-1948-EC33A5694B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49" y="3418638"/>
            <a:ext cx="5800725" cy="3319912"/>
          </a:xfrm>
          <a:prstGeom prst="roundRect">
            <a:avLst>
              <a:gd name="adj" fmla="val 411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65C0B81-719F-702E-FD5C-00AA6D3716B0}"/>
              </a:ext>
            </a:extLst>
          </p:cNvPr>
          <p:cNvSpPr txBox="1"/>
          <p:nvPr/>
        </p:nvSpPr>
        <p:spPr>
          <a:xfrm>
            <a:off x="6539345" y="360218"/>
            <a:ext cx="515401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prstClr val="black"/>
                </a:solidFill>
              </a:rPr>
              <a:t>Ho stretto </a:t>
            </a:r>
            <a:r>
              <a:rPr lang="it-IT" sz="2400" b="1">
                <a:solidFill>
                  <a:prstClr val="black"/>
                </a:solidFill>
              </a:rPr>
              <a:t>il cordoncino </a:t>
            </a:r>
            <a:r>
              <a:rPr lang="it-IT" sz="2400" b="1" dirty="0">
                <a:solidFill>
                  <a:prstClr val="black"/>
                </a:solidFill>
              </a:rPr>
              <a:t>al cuore e ho sceso con gioia la stretta scala, lodando il Signore e indicando a tutti quelli che incontravo dove potevano trovare Gesù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00869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629</Words>
  <Application>Microsoft Office PowerPoint</Application>
  <PresentationFormat>Panorámica</PresentationFormat>
  <Paragraphs>23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Isabel Laveda</dc:creator>
  <cp:lastModifiedBy>Sergio</cp:lastModifiedBy>
  <cp:revision>52</cp:revision>
  <dcterms:created xsi:type="dcterms:W3CDTF">2026-04-25T14:27:34Z</dcterms:created>
  <dcterms:modified xsi:type="dcterms:W3CDTF">2026-05-22T07:40:45Z</dcterms:modified>
</cp:coreProperties>
</file>